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1"/>
      <p:bold r:id="rId12"/>
      <p:italic r:id="rId13"/>
      <p:boldItalic r:id="rId14"/>
    </p:embeddedFont>
    <p:embeddedFont>
      <p:font typeface="Montserrat" panose="020B0604020202020204" charset="-52"/>
      <p:regular r:id="rId15"/>
      <p:bold r:id="rId16"/>
      <p:italic r:id="rId17"/>
      <p:boldItalic r:id="rId18"/>
    </p:embeddedFont>
    <p:embeddedFont>
      <p:font typeface="Montserrat Light" panose="020B0604020202020204" charset="-52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106" y="16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5f259db5f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5f259db5f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5f259db5f8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5f259db5f8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5f259db5f8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5f259db5f8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5f259db5f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5f259db5f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f259db5f8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5f259db5f8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5f259db5f8_0_1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25f259db5f8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5f259db5f8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5f259db5f8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2"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164600" cy="5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7620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➔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2"/>
          </p:nvPr>
        </p:nvSpPr>
        <p:spPr>
          <a:xfrm>
            <a:off x="4832400" y="17620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➔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03313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88" y="4728537"/>
            <a:ext cx="657581" cy="19745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68500" y="450000"/>
            <a:ext cx="44799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Текст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99945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88" y="4728537"/>
            <a:ext cx="657581" cy="197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8328763">
            <a:off x="7968665" y="121176"/>
            <a:ext cx="1115762" cy="104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265898">
            <a:off x="8028389" y="4287745"/>
            <a:ext cx="638766" cy="595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804407">
            <a:off x="7752564" y="1686126"/>
            <a:ext cx="1115762" cy="1040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796208">
            <a:off x="6889793" y="70968"/>
            <a:ext cx="812736" cy="758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265898">
            <a:off x="6863564" y="1760920"/>
            <a:ext cx="638766" cy="595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804407">
            <a:off x="7655214" y="2902351"/>
            <a:ext cx="1115762" cy="104070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-43881" y="325810"/>
            <a:ext cx="726284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Osobisty </a:t>
            </a:r>
            <a:r>
              <a:rPr lang="en" sz="56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asystent</a:t>
            </a:r>
            <a:r>
              <a:rPr lang="pl-PL" sz="56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6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CLI Address Book</a:t>
            </a:r>
            <a:r>
              <a:rPr lang="pl-PL" sz="56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Notatnik</a:t>
            </a:r>
            <a:r>
              <a:rPr lang="en" sz="24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4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42200" y="4082511"/>
            <a:ext cx="3352800" cy="5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Grupa </a:t>
            </a:r>
            <a:r>
              <a:rPr lang="en" dirty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projektowa </a:t>
            </a:r>
            <a:r>
              <a:rPr lang="en" dirty="0" smtClean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#</a:t>
            </a:r>
            <a:r>
              <a:rPr lang="pl-PL" dirty="0" smtClean="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88" y="4728537"/>
            <a:ext cx="657581" cy="19745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292600" y="278725"/>
            <a:ext cx="42795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Montserrat"/>
                <a:ea typeface="Montserrat"/>
                <a:cs typeface="Montserrat"/>
                <a:sym typeface="Montserrat"/>
              </a:rPr>
              <a:t>Zespół projektu</a:t>
            </a:r>
            <a:endParaRPr sz="24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2222400" y="1532200"/>
            <a:ext cx="19119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Oleksy Kruh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Team Lead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2222400" y="3270125"/>
            <a:ext cx="19119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Marcin Frankowski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Mentor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" name="Google Shape;78;p15"/>
          <p:cNvSpPr txBox="1"/>
          <p:nvPr/>
        </p:nvSpPr>
        <p:spPr>
          <a:xfrm>
            <a:off x="6024975" y="2121575"/>
            <a:ext cx="24174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Mikolaj</a:t>
            </a:r>
            <a:r>
              <a:rPr lang="en" dirty="0" smtClean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Abdreikin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</a:t>
            </a: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developer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5991825" y="3862725"/>
            <a:ext cx="1978200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Paweł 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developer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6024974" y="465725"/>
            <a:ext cx="2219865" cy="8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Aleksandra Szcześniak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Python developer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513" y="2829700"/>
            <a:ext cx="1579787" cy="156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27075" y="106688"/>
            <a:ext cx="1579774" cy="1583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 rotWithShape="1">
          <a:blip r:embed="rId6">
            <a:alphaModFix/>
          </a:blip>
          <a:srcRect r="3762"/>
          <a:stretch/>
        </p:blipFill>
        <p:spPr>
          <a:xfrm>
            <a:off x="4227075" y="3395700"/>
            <a:ext cx="1579774" cy="1629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27075" y="1749175"/>
            <a:ext cx="1579776" cy="158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5" b="4202"/>
          <a:stretch/>
        </p:blipFill>
        <p:spPr>
          <a:xfrm>
            <a:off x="595111" y="862835"/>
            <a:ext cx="1419452" cy="169164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04800" y="3048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ru-RU" altLang="ru-RU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ru-RU" alt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45720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ru-RU" altLang="ru-RU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ru-RU" alt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88" y="4728537"/>
            <a:ext cx="657581" cy="19745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292600" y="278725"/>
            <a:ext cx="802336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latin typeface="Montserrat"/>
                <a:ea typeface="Montserrat"/>
                <a:cs typeface="Montserrat"/>
                <a:sym typeface="Montserrat"/>
              </a:rPr>
              <a:t>Portret</a:t>
            </a:r>
            <a:r>
              <a:rPr lang="pl-PL" sz="2400" b="1" dirty="0" smtClean="0">
                <a:latin typeface="Montserrat"/>
                <a:ea typeface="Montserrat"/>
                <a:cs typeface="Montserrat"/>
                <a:sym typeface="Montserrat"/>
              </a:rPr>
              <a:t> średniostatystycznego </a:t>
            </a:r>
            <a:r>
              <a:rPr lang="en" sz="2400" b="1" dirty="0" smtClean="0">
                <a:latin typeface="Montserrat"/>
                <a:ea typeface="Montserrat"/>
                <a:cs typeface="Montserrat"/>
                <a:sym typeface="Montserrat"/>
              </a:rPr>
              <a:t>użytkownika</a:t>
            </a:r>
            <a:endParaRPr sz="24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4004880" y="1084130"/>
            <a:ext cx="4427700" cy="3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000" b="1" dirty="0" smtClean="0">
                <a:latin typeface="Montserrat"/>
                <a:ea typeface="Montserrat"/>
                <a:cs typeface="Montserrat"/>
                <a:sym typeface="Montserrat"/>
              </a:rPr>
              <a:t>Andrzej</a:t>
            </a:r>
            <a:endParaRPr sz="20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26 lat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 smtClean="0">
                <a:latin typeface="Montserrat"/>
                <a:ea typeface="Montserrat"/>
                <a:cs typeface="Montserrat"/>
                <a:sym typeface="Montserrat"/>
              </a:rPr>
              <a:t>Manager </a:t>
            </a: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w korporacji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 smtClean="0">
                <a:latin typeface="Montserrat"/>
                <a:ea typeface="Montserrat"/>
                <a:cs typeface="Montserrat"/>
                <a:sym typeface="Montserrat"/>
              </a:rPr>
              <a:t>Lubi </a:t>
            </a: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late i cytrynowy sorbet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Lubi </a:t>
            </a: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las i </a:t>
            </a:r>
            <a:r>
              <a:rPr lang="en" dirty="0" smtClean="0">
                <a:latin typeface="Montserrat"/>
                <a:ea typeface="Montserrat"/>
                <a:cs typeface="Montserrat"/>
                <a:sym typeface="Montserrat"/>
              </a:rPr>
              <a:t>chodzić </a:t>
            </a: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po </a:t>
            </a:r>
            <a:r>
              <a:rPr lang="en" dirty="0" smtClean="0">
                <a:latin typeface="Montserrat"/>
                <a:ea typeface="Montserrat"/>
                <a:cs typeface="Montserrat"/>
                <a:sym typeface="Montserrat"/>
              </a:rPr>
              <a:t>górach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Potrzebuje prostej aplikacji, która ułatwi </a:t>
            </a: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mu</a:t>
            </a:r>
            <a:r>
              <a:rPr lang="en" dirty="0" smtClean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przechowywanie kontaktów i notatek w jednym miejscu - ma wiele obowiązków i szuka efektywnych rozwiązań pomagających się zorganizować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2612850" y="2841250"/>
            <a:ext cx="292500" cy="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Хипстеры: кто это и что с ними сейчас | РБК Тренды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228" y="1031947"/>
            <a:ext cx="2248515" cy="3382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88" y="4728537"/>
            <a:ext cx="657581" cy="19745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292600" y="278725"/>
            <a:ext cx="85218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Montserrat"/>
                <a:ea typeface="Montserrat"/>
                <a:cs typeface="Montserrat"/>
                <a:sym typeface="Montserrat"/>
              </a:rPr>
              <a:t>Jakie problemy rozwiązuje nasza aplikacja</a:t>
            </a:r>
            <a:endParaRPr sz="24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365575" y="1052517"/>
            <a:ext cx="4067100" cy="1578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latin typeface="Montserrat"/>
                <a:ea typeface="Montserrat"/>
                <a:cs typeface="Montserrat"/>
                <a:sym typeface="Montserrat"/>
              </a:rPr>
              <a:t>Niezorganizowane notatki</a:t>
            </a:r>
            <a:endParaRPr sz="16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Montserrat"/>
                <a:ea typeface="Montserrat"/>
                <a:cs typeface="Montserrat"/>
                <a:sym typeface="Montserrat"/>
              </a:rPr>
              <a:t>Tworzenie, edycja i wyszukiwanie notatek w jednym miejscu ułatwia prowadzenie notatek zarówno w służbowych, jak i osobistych celach</a:t>
            </a:r>
            <a:r>
              <a:rPr lang="en" sz="1200" dirty="0" smtClean="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lang="pl-PL" sz="1200" dirty="0" smtClean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sz="1200" dirty="0" smtClean="0">
                <a:latin typeface="Montserrat"/>
                <a:ea typeface="Montserrat"/>
                <a:cs typeface="Montserrat"/>
                <a:sym typeface="Montserrat"/>
              </a:rPr>
              <a:t>System tagowania pozwala na szybkie odzyskiwanie notatek według słów kluczowych.</a:t>
            </a:r>
            <a:endParaRPr sz="12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360638" y="2753326"/>
            <a:ext cx="4067100" cy="1823619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Zapominanie o urodzinach </a:t>
            </a:r>
            <a:br>
              <a:rPr lang="en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 pędzącym świecie coraz łatwiej zapomnieć o nadchodzących jubileuszach. Aplikacja umożliwia szybką weryfikację najbliższych urodzin w książce kontaktów</a:t>
            </a:r>
            <a:r>
              <a:rPr lang="en" sz="12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lang="pl-PL" sz="1200" dirty="0" smtClean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Pozwala na elastyczne zarządzanie pszypominaniami o urodzinach.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4747300" y="1052517"/>
            <a:ext cx="4067100" cy="1578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Zarządzanie kontaktami</a:t>
            </a:r>
            <a:br>
              <a:rPr lang="en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300" dirty="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Eliminujemy</a:t>
            </a:r>
            <a:r>
              <a:rPr lang="en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100" dirty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trudności z organizacją kontaktów, wielu numerów telefonów, adresów </a:t>
            </a:r>
            <a:r>
              <a:rPr lang="en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e-mail </a:t>
            </a:r>
            <a:r>
              <a:rPr lang="en" sz="1100" dirty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swoich znajomych, rodzinie, klientach </a:t>
            </a:r>
            <a:r>
              <a:rPr lang="en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czy</a:t>
            </a:r>
            <a:r>
              <a:rPr lang="pl-PL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spółpracownikach.</a:t>
            </a:r>
            <a:endParaRPr lang="pl-PL" sz="1100" dirty="0" smtClean="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Program zabiezpiecza</a:t>
            </a:r>
            <a:r>
              <a:rPr lang="en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-PL" sz="1100" dirty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ł</a:t>
            </a:r>
            <a:r>
              <a:rPr lang="pl-PL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atwe </a:t>
            </a:r>
            <a:r>
              <a:rPr lang="en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przechowywani</a:t>
            </a:r>
            <a:r>
              <a:rPr lang="pl-PL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100" dirty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i </a:t>
            </a:r>
            <a:r>
              <a:rPr lang="en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szybki dostęp </a:t>
            </a:r>
            <a:r>
              <a:rPr lang="en" sz="1100" dirty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do </a:t>
            </a:r>
            <a:r>
              <a:rPr lang="en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kontaktów</a:t>
            </a:r>
            <a:r>
              <a:rPr lang="pl-PL" sz="11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300" dirty="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17"/>
          <p:cNvSpPr/>
          <p:nvPr/>
        </p:nvSpPr>
        <p:spPr>
          <a:xfrm>
            <a:off x="4747300" y="2753327"/>
            <a:ext cx="4067100" cy="182361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en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Błędy w danych kontaktowych</a:t>
            </a:r>
            <a:endParaRPr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Wprowadzanie niepoprawnych numerów telefonów lub adresów e-mail to powszechny problem. Aplikacja waliduje te dane, co </a:t>
            </a:r>
            <a:r>
              <a:rPr lang="pl-PL" sz="12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zmniejsza możliwość popełnienia błędu przy zapisywaniu kontatku</a:t>
            </a:r>
            <a:r>
              <a:rPr lang="en" sz="1200" dirty="0" smtClean="0">
                <a:solidFill>
                  <a:schemeClr val="dk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dirty="0">
              <a:solidFill>
                <a:schemeClr val="dk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88" y="4728537"/>
            <a:ext cx="657581" cy="19745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580150" y="284975"/>
            <a:ext cx="436576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Montserrat"/>
                <a:ea typeface="Montserrat"/>
                <a:cs typeface="Montserrat"/>
                <a:sym typeface="Montserrat"/>
              </a:rPr>
              <a:t>Zastosowane technologie</a:t>
            </a:r>
            <a:endParaRPr sz="24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580150" y="1461350"/>
            <a:ext cx="1858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580150" y="1091900"/>
            <a:ext cx="1607412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u="sng" dirty="0">
                <a:latin typeface="Montserrat"/>
                <a:ea typeface="Montserrat"/>
                <a:cs typeface="Montserrat"/>
                <a:sym typeface="Montserrat"/>
              </a:rPr>
              <a:t>Back-end</a:t>
            </a:r>
            <a:endParaRPr sz="2000" b="1" u="sng"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u="sng"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PyCharm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VS Code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GitHub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535000" y="2727537"/>
            <a:ext cx="1949100" cy="20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u="sng" dirty="0">
                <a:latin typeface="Montserrat"/>
                <a:ea typeface="Montserrat"/>
                <a:cs typeface="Montserrat"/>
                <a:sym typeface="Montserrat"/>
              </a:rPr>
              <a:t>Utilites</a:t>
            </a:r>
            <a:endParaRPr b="1" u="sng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u="sng"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PyCharm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l-PL" dirty="0" smtClean="0">
                <a:latin typeface="Montserrat"/>
                <a:ea typeface="Montserrat"/>
                <a:cs typeface="Montserrat"/>
                <a:sym typeface="Montserrat"/>
              </a:rPr>
              <a:t>Height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Slack 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Google Meet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78" name="Picture 6" descr="Poradnik AI - Najlepsze narzędzia sztucznej inteligencji A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721" y="907175"/>
            <a:ext cx="6285319" cy="368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7F2D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88" y="4728537"/>
            <a:ext cx="657581" cy="19745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/>
        </p:nvSpPr>
        <p:spPr>
          <a:xfrm>
            <a:off x="404900" y="1469050"/>
            <a:ext cx="8521800" cy="21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Czas zaprezentować swój </a:t>
            </a:r>
            <a:r>
              <a:rPr lang="en" sz="56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projekt</a:t>
            </a:r>
            <a:endParaRPr lang="pl-PL" sz="5600" b="1" dirty="0" smtClean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8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Nie wiem co z tym robić???</a:t>
            </a:r>
            <a:endParaRPr sz="18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7F2D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88" y="4728537"/>
            <a:ext cx="657581" cy="197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2" name="Picture 6" descr="Zadaj mi pytania! | sameQuiz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087" y="339634"/>
            <a:ext cx="7183826" cy="4190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7F2D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88" y="4728537"/>
            <a:ext cx="657581" cy="197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2" name="Picture 2" descr="Meme: &quot;Dziękuje za uwagę&quot; - All Templates - Meme-arsenal.co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78"/>
          <a:stretch/>
        </p:blipFill>
        <p:spPr bwMode="auto">
          <a:xfrm>
            <a:off x="1637004" y="752420"/>
            <a:ext cx="5869991" cy="33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146</Words>
  <Application>Microsoft Office PowerPoint</Application>
  <PresentationFormat>On-screen Show (16:9)</PresentationFormat>
  <Paragraphs>52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Open Sans</vt:lpstr>
      <vt:lpstr>Montserrat</vt:lpstr>
      <vt:lpstr>Montserrat Light</vt:lpstr>
      <vt:lpstr>Arial</vt:lpstr>
      <vt:lpstr>Simple Light</vt:lpstr>
      <vt:lpstr>Текст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Текст</dc:title>
  <cp:lastModifiedBy>Alex</cp:lastModifiedBy>
  <cp:revision>4</cp:revision>
  <dcterms:modified xsi:type="dcterms:W3CDTF">2023-12-10T13:21:35Z</dcterms:modified>
</cp:coreProperties>
</file>